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7" r:id="rId18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2" Type="http://schemas.openxmlformats.org/officeDocument/2006/relationships/slide" Target="slides/slide11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0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p11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2" name="Google Shape;4662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3" name="Google Shape;466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74.png"/></Relationships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668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6" name="Google Shape;4666;p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287" y="897731"/>
            <a:ext cx="34194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7" name="Google Shape;4667;p668"/>
          <p:cNvSpPr txBox="1"/>
          <p:nvPr/>
        </p:nvSpPr>
        <p:spPr>
          <a:xfrm rot="-2630492">
            <a:off x="2836123" y="3233298"/>
            <a:ext cx="325265" cy="1043966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8" name="Google Shape;4668;p668"/>
          <p:cNvSpPr txBox="1"/>
          <p:nvPr/>
        </p:nvSpPr>
        <p:spPr>
          <a:xfrm rot="1930151">
            <a:off x="6055364" y="3155334"/>
            <a:ext cx="344840" cy="985413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9" name="Google Shape;4669;p668"/>
          <p:cNvSpPr txBox="1"/>
          <p:nvPr>
            <p:ph type="title"/>
          </p:nvPr>
        </p:nvSpPr>
        <p:spPr>
          <a:xfrm>
            <a:off x="457200" y="1400175"/>
            <a:ext cx="23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600"/>
              <a:buFont typeface="Nunito"/>
              <a:buNone/>
            </a:pPr>
            <a:r>
              <a:rPr b="1" i="1" lang="zh-CN" sz="24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The “Father”</a:t>
            </a:r>
            <a:endParaRPr/>
          </a:p>
        </p:txBody>
      </p:sp>
      <p:sp>
        <p:nvSpPr>
          <p:cNvPr id="4670" name="Google Shape;4670;p668"/>
          <p:cNvSpPr txBox="1"/>
          <p:nvPr>
            <p:ph idx="1" type="body"/>
          </p:nvPr>
        </p:nvSpPr>
        <p:spPr>
          <a:xfrm>
            <a:off x="457200" y="3755231"/>
            <a:ext cx="8328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0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  Adam Smith (1723 - 1790)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–"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Author of the famous book "</a:t>
            </a:r>
            <a:r>
              <a:rPr b="1" i="1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 Inquiry into the Nature and Causes of the Wealth of Nations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"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</p:txBody>
      </p:sp>
      <p:sp>
        <p:nvSpPr>
          <p:cNvPr id="4671" name="Google Shape;4671;p668"/>
          <p:cNvSpPr txBox="1"/>
          <p:nvPr/>
        </p:nvSpPr>
        <p:spPr>
          <a:xfrm rot="1930151">
            <a:off x="2635889" y="478809"/>
            <a:ext cx="344840" cy="985413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2" name="Google Shape;4672;p668"/>
          <p:cNvSpPr txBox="1"/>
          <p:nvPr/>
        </p:nvSpPr>
        <p:spPr>
          <a:xfrm rot="-1768218">
            <a:off x="6053030" y="486316"/>
            <a:ext cx="349410" cy="970507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3" name="Google Shape;4673;p668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unito"/>
              <a:buNone/>
            </a:pPr>
            <a:r>
              <a:rPr b="1" i="0" lang="zh-CN" sz="4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Foundation of Economics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